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5"/>
  </p:notesMasterIdLst>
  <p:sldIdLst>
    <p:sldId id="256" r:id="rId2"/>
    <p:sldId id="259" r:id="rId3"/>
    <p:sldId id="257" r:id="rId4"/>
    <p:sldId id="262" r:id="rId5"/>
    <p:sldId id="267" r:id="rId6"/>
    <p:sldId id="268" r:id="rId7"/>
    <p:sldId id="263" r:id="rId8"/>
    <p:sldId id="265" r:id="rId9"/>
    <p:sldId id="266" r:id="rId10"/>
    <p:sldId id="261" r:id="rId11"/>
    <p:sldId id="271" r:id="rId12"/>
    <p:sldId id="270" r:id="rId13"/>
    <p:sldId id="269" r:id="rId14"/>
  </p:sldIdLst>
  <p:sldSz cx="36576000" cy="20574000"/>
  <p:notesSz cx="6858000" cy="9144000"/>
  <p:defaultTextStyle>
    <a:defPPr>
      <a:defRPr lang="pt-BR"/>
    </a:defPPr>
    <a:lvl1pPr marL="0" algn="l" defTabSz="1830446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1pPr>
    <a:lvl2pPr marL="915223" algn="l" defTabSz="1830446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2pPr>
    <a:lvl3pPr marL="1830446" algn="l" defTabSz="1830446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3pPr>
    <a:lvl4pPr marL="2745669" algn="l" defTabSz="1830446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4pPr>
    <a:lvl5pPr marL="3660892" algn="l" defTabSz="1830446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5pPr>
    <a:lvl6pPr marL="4576115" algn="l" defTabSz="1830446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6pPr>
    <a:lvl7pPr marL="5491338" algn="l" defTabSz="1830446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7pPr>
    <a:lvl8pPr marL="6406561" algn="l" defTabSz="1830446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8pPr>
    <a:lvl9pPr marL="7321784" algn="l" defTabSz="1830446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3188"/>
    <a:srgbClr val="F2175F"/>
    <a:srgbClr val="F8A335"/>
    <a:srgbClr val="6854F9"/>
    <a:srgbClr val="FF68C0"/>
    <a:srgbClr val="E6E6E6"/>
    <a:srgbClr val="E44376"/>
    <a:srgbClr val="F8427A"/>
    <a:srgbClr val="FA709A"/>
    <a:srgbClr val="FEE1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25" d="100"/>
          <a:sy n="25" d="100"/>
        </p:scale>
        <p:origin x="540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D227C3-CF97-4A63-BE6E-4318AB17BCB6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F2F1FB-807C-42CC-BE5A-EF320594F2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2011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0" y="3367089"/>
            <a:ext cx="27432000" cy="7162800"/>
          </a:xfrm>
        </p:spPr>
        <p:txBody>
          <a:bodyPr anchor="b"/>
          <a:lstStyle>
            <a:lvl1pPr algn="ctr">
              <a:defRPr sz="18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10806114"/>
            <a:ext cx="27432000" cy="4967286"/>
          </a:xfrm>
        </p:spPr>
        <p:txBody>
          <a:bodyPr/>
          <a:lstStyle>
            <a:lvl1pPr marL="0" indent="0" algn="ctr">
              <a:buNone/>
              <a:defRPr sz="7200"/>
            </a:lvl1pPr>
            <a:lvl2pPr marL="1371600" indent="0" algn="ctr">
              <a:buNone/>
              <a:defRPr sz="6000"/>
            </a:lvl2pPr>
            <a:lvl3pPr marL="2743200" indent="0" algn="ctr">
              <a:buNone/>
              <a:defRPr sz="5400"/>
            </a:lvl3pPr>
            <a:lvl4pPr marL="4114800" indent="0" algn="ctr">
              <a:buNone/>
              <a:defRPr sz="4800"/>
            </a:lvl4pPr>
            <a:lvl5pPr marL="5486400" indent="0" algn="ctr">
              <a:buNone/>
              <a:defRPr sz="4800"/>
            </a:lvl5pPr>
            <a:lvl6pPr marL="6858000" indent="0" algn="ctr">
              <a:buNone/>
              <a:defRPr sz="4800"/>
            </a:lvl6pPr>
            <a:lvl7pPr marL="8229600" indent="0" algn="ctr">
              <a:buNone/>
              <a:defRPr sz="4800"/>
            </a:lvl7pPr>
            <a:lvl8pPr marL="9601200" indent="0" algn="ctr">
              <a:buNone/>
              <a:defRPr sz="4800"/>
            </a:lvl8pPr>
            <a:lvl9pPr marL="10972800" indent="0" algn="ctr">
              <a:buNone/>
              <a:defRPr sz="48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8848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263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174700" y="1095375"/>
            <a:ext cx="7886700" cy="17435514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0" y="1095375"/>
            <a:ext cx="23202900" cy="17435514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1440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5794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50" y="5129216"/>
            <a:ext cx="31546800" cy="8558211"/>
          </a:xfrm>
        </p:spPr>
        <p:txBody>
          <a:bodyPr anchor="b"/>
          <a:lstStyle>
            <a:lvl1pPr>
              <a:defRPr sz="18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5550" y="13768391"/>
            <a:ext cx="31546800" cy="4500561"/>
          </a:xfrm>
        </p:spPr>
        <p:txBody>
          <a:bodyPr/>
          <a:lstStyle>
            <a:lvl1pPr marL="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1pPr>
            <a:lvl2pPr marL="1371600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2pPr>
            <a:lvl3pPr marL="274320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3pPr>
            <a:lvl4pPr marL="4114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54864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68580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82296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96012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0972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5480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5476875"/>
            <a:ext cx="15544800" cy="13054014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16600" y="5476875"/>
            <a:ext cx="15544800" cy="13054014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9058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095377"/>
            <a:ext cx="31546800" cy="3976689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366" y="5043489"/>
            <a:ext cx="15473361" cy="2471736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366" y="7515225"/>
            <a:ext cx="15473361" cy="11053764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6600" y="5043489"/>
            <a:ext cx="15549564" cy="2471736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16600" y="7515225"/>
            <a:ext cx="15549564" cy="11053764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2951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6880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955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6" y="1371600"/>
            <a:ext cx="11796711" cy="48006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9564" y="2962277"/>
            <a:ext cx="18516600" cy="14620875"/>
          </a:xfrm>
        </p:spPr>
        <p:txBody>
          <a:bodyPr/>
          <a:lstStyle>
            <a:lvl1pPr>
              <a:defRPr sz="9600"/>
            </a:lvl1pPr>
            <a:lvl2pPr>
              <a:defRPr sz="8400"/>
            </a:lvl2pPr>
            <a:lvl3pPr>
              <a:defRPr sz="7200"/>
            </a:lvl3pPr>
            <a:lvl4pPr>
              <a:defRPr sz="6000"/>
            </a:lvl4pPr>
            <a:lvl5pPr>
              <a:defRPr sz="6000"/>
            </a:lvl5pPr>
            <a:lvl6pPr>
              <a:defRPr sz="6000"/>
            </a:lvl6pPr>
            <a:lvl7pPr>
              <a:defRPr sz="6000"/>
            </a:lvl7pPr>
            <a:lvl8pPr>
              <a:defRPr sz="6000"/>
            </a:lvl8pPr>
            <a:lvl9pPr>
              <a:defRPr sz="6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6" y="6172200"/>
            <a:ext cx="11796711" cy="11434764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3778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6" y="1371600"/>
            <a:ext cx="11796711" cy="48006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549564" y="2962277"/>
            <a:ext cx="18516600" cy="14620875"/>
          </a:xfrm>
        </p:spPr>
        <p:txBody>
          <a:bodyPr anchor="t"/>
          <a:lstStyle>
            <a:lvl1pPr marL="0" indent="0">
              <a:buNone/>
              <a:defRPr sz="9600"/>
            </a:lvl1pPr>
            <a:lvl2pPr marL="1371600" indent="0">
              <a:buNone/>
              <a:defRPr sz="8400"/>
            </a:lvl2pPr>
            <a:lvl3pPr marL="2743200" indent="0">
              <a:buNone/>
              <a:defRPr sz="7200"/>
            </a:lvl3pPr>
            <a:lvl4pPr marL="4114800" indent="0">
              <a:buNone/>
              <a:defRPr sz="6000"/>
            </a:lvl4pPr>
            <a:lvl5pPr marL="5486400" indent="0">
              <a:buNone/>
              <a:defRPr sz="6000"/>
            </a:lvl5pPr>
            <a:lvl6pPr marL="6858000" indent="0">
              <a:buNone/>
              <a:defRPr sz="6000"/>
            </a:lvl6pPr>
            <a:lvl7pPr marL="8229600" indent="0">
              <a:buNone/>
              <a:defRPr sz="6000"/>
            </a:lvl7pPr>
            <a:lvl8pPr marL="9601200" indent="0">
              <a:buNone/>
              <a:defRPr sz="6000"/>
            </a:lvl8pPr>
            <a:lvl9pPr marL="10972800" indent="0">
              <a:buNone/>
              <a:defRPr sz="6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6" y="6172200"/>
            <a:ext cx="11796711" cy="11434764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0739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1095377"/>
            <a:ext cx="31546800" cy="3976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0" y="5476875"/>
            <a:ext cx="31546800" cy="13054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4600" y="19069052"/>
            <a:ext cx="8229600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50C06E-3FDC-4258-8D50-9A82471875C3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15800" y="19069052"/>
            <a:ext cx="12344400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31800" y="19069052"/>
            <a:ext cx="8229600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0211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2743200" rtl="0" eaLnBrk="1" latinLnBrk="0" hangingPunct="1">
        <a:lnSpc>
          <a:spcPct val="90000"/>
        </a:lnSpc>
        <a:spcBef>
          <a:spcPct val="0"/>
        </a:spcBef>
        <a:buNone/>
        <a:defRPr sz="1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2743200" rtl="0" eaLnBrk="1" latinLnBrk="0" hangingPunct="1">
        <a:lnSpc>
          <a:spcPct val="90000"/>
        </a:lnSpc>
        <a:spcBef>
          <a:spcPts val="30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61722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75438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radient.madebysuperfly.com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" t="-1" r="1686" b="101"/>
          <a:stretch/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8" t="2222" r="18890" b="2222"/>
          <a:stretch/>
        </p:blipFill>
        <p:spPr>
          <a:xfrm>
            <a:off x="8458200" y="381000"/>
            <a:ext cx="19659600" cy="196596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0" t="3148" r="27902" b="7964"/>
          <a:stretch/>
        </p:blipFill>
        <p:spPr>
          <a:xfrm>
            <a:off x="8458200" y="381000"/>
            <a:ext cx="19659600" cy="196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3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66"/>
          <p:cNvSpPr/>
          <p:nvPr/>
        </p:nvSpPr>
        <p:spPr>
          <a:xfrm rot="5400000">
            <a:off x="16223074" y="-10836406"/>
            <a:ext cx="3569042" cy="35096370"/>
          </a:xfrm>
          <a:custGeom>
            <a:avLst/>
            <a:gdLst>
              <a:gd name="connsiteX0" fmla="*/ 0 w 699958"/>
              <a:gd name="connsiteY0" fmla="*/ 6883073 h 6883073"/>
              <a:gd name="connsiteX1" fmla="*/ 238490 w 699958"/>
              <a:gd name="connsiteY1" fmla="*/ 0 h 6883073"/>
              <a:gd name="connsiteX2" fmla="*/ 699958 w 699958"/>
              <a:gd name="connsiteY2" fmla="*/ 0 h 6883073"/>
              <a:gd name="connsiteX3" fmla="*/ 461468 w 699958"/>
              <a:gd name="connsiteY3" fmla="*/ 6883073 h 6883073"/>
              <a:gd name="connsiteX4" fmla="*/ 0 w 699958"/>
              <a:gd name="connsiteY4" fmla="*/ 6883073 h 6883073"/>
              <a:gd name="connsiteX0" fmla="*/ 0 w 699958"/>
              <a:gd name="connsiteY0" fmla="*/ 6883073 h 6883076"/>
              <a:gd name="connsiteX1" fmla="*/ 238490 w 699958"/>
              <a:gd name="connsiteY1" fmla="*/ 0 h 6883076"/>
              <a:gd name="connsiteX2" fmla="*/ 699958 w 699958"/>
              <a:gd name="connsiteY2" fmla="*/ 0 h 6883076"/>
              <a:gd name="connsiteX3" fmla="*/ 620221 w 699958"/>
              <a:gd name="connsiteY3" fmla="*/ 6883076 h 6883076"/>
              <a:gd name="connsiteX4" fmla="*/ 0 w 699958"/>
              <a:gd name="connsiteY4" fmla="*/ 6883073 h 6883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9958" h="6883076">
                <a:moveTo>
                  <a:pt x="0" y="6883073"/>
                </a:moveTo>
                <a:lnTo>
                  <a:pt x="238490" y="0"/>
                </a:lnTo>
                <a:lnTo>
                  <a:pt x="699958" y="0"/>
                </a:lnTo>
                <a:lnTo>
                  <a:pt x="620221" y="6883076"/>
                </a:lnTo>
                <a:lnTo>
                  <a:pt x="0" y="6883073"/>
                </a:lnTo>
                <a:close/>
              </a:path>
            </a:pathLst>
          </a:custGeom>
          <a:solidFill>
            <a:srgbClr val="2F485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41"/>
          <a:stretch/>
        </p:blipFill>
        <p:spPr>
          <a:xfrm>
            <a:off x="736095" y="8500717"/>
            <a:ext cx="35103810" cy="308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2"/>
          <a:stretch/>
        </p:blipFill>
        <p:spPr>
          <a:xfrm>
            <a:off x="6367779" y="0"/>
            <a:ext cx="23459441" cy="1924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3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CB3188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410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12741953" y="2667000"/>
            <a:ext cx="146685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500" dirty="0" smtClean="0">
                <a:latin typeface="Broadway" panose="04040905080B02020502" pitchFamily="82" charset="0"/>
              </a:rPr>
              <a:t>RÊFERÊNCIA</a:t>
            </a:r>
            <a:endParaRPr lang="pt-BR" sz="11500" dirty="0">
              <a:latin typeface="Broadway" panose="04040905080B02020502" pitchFamily="82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2311855" y="6572710"/>
            <a:ext cx="1217589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6000" dirty="0">
                <a:hlinkClick r:id="rId2"/>
              </a:rPr>
              <a:t>https://gradient.madebysuperfly.com/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112190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6845708" y="6318455"/>
            <a:ext cx="23951381" cy="6371303"/>
            <a:chOff x="10884309" y="2241755"/>
            <a:chExt cx="15898762" cy="3893575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2"/>
            <a:srcRect l="21050" t="22903" r="23181" b="51005"/>
            <a:stretch/>
          </p:blipFill>
          <p:spPr>
            <a:xfrm>
              <a:off x="12654116" y="2418736"/>
              <a:ext cx="14128955" cy="3716594"/>
            </a:xfrm>
            <a:prstGeom prst="rect">
              <a:avLst/>
            </a:prstGeom>
          </p:spPr>
        </p:pic>
        <p:pic>
          <p:nvPicPr>
            <p:cNvPr id="3" name="Imagem 2"/>
            <p:cNvPicPr>
              <a:picLocks noChangeAspect="1"/>
            </p:cNvPicPr>
            <p:nvPr/>
          </p:nvPicPr>
          <p:blipFill rotWithShape="1">
            <a:blip r:embed="rId3"/>
            <a:srcRect l="22797" t="51734" r="68321" b="22863"/>
            <a:stretch/>
          </p:blipFill>
          <p:spPr>
            <a:xfrm>
              <a:off x="10884309" y="2241755"/>
              <a:ext cx="2182760" cy="3510116"/>
            </a:xfrm>
            <a:prstGeom prst="rect">
              <a:avLst/>
            </a:prstGeom>
          </p:spPr>
        </p:pic>
      </p:grpSp>
      <p:sp>
        <p:nvSpPr>
          <p:cNvPr id="6" name="CaixaDeTexto 5"/>
          <p:cNvSpPr txBox="1"/>
          <p:nvPr/>
        </p:nvSpPr>
        <p:spPr>
          <a:xfrm>
            <a:off x="11353800" y="2971800"/>
            <a:ext cx="146685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500" dirty="0" smtClean="0">
                <a:latin typeface="Broadway" panose="04040905080B02020502" pitchFamily="82" charset="0"/>
              </a:rPr>
              <a:t>PALETA DE CORES</a:t>
            </a:r>
            <a:endParaRPr lang="pt-BR" sz="11500" dirty="0">
              <a:latin typeface="Broadway" panose="04040905080B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30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A335">
                <a:alpha val="25000"/>
              </a:srgbClr>
            </a:gs>
            <a:gs pos="100000">
              <a:srgbClr val="F2175F">
                <a:alpha val="71765"/>
              </a:srgbClr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-18722"/>
            <a:ext cx="36576000" cy="20592722"/>
          </a:xfrm>
          <a:prstGeom prst="rect">
            <a:avLst/>
          </a:prstGeom>
          <a:gradFill flip="none" rotWithShape="1">
            <a:gsLst>
              <a:gs pos="0">
                <a:srgbClr val="F8A335">
                  <a:alpha val="79000"/>
                </a:srgbClr>
              </a:gs>
              <a:gs pos="83000">
                <a:srgbClr val="F2175F">
                  <a:alpha val="7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468" i="1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3573973" y="6645875"/>
            <a:ext cx="29428053" cy="726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6400" spc="-1578" dirty="0" err="1" smtClean="0">
                <a:solidFill>
                  <a:schemeClr val="bg1"/>
                </a:solidFill>
                <a:latin typeface="Univers LT 55" panose="02000A03050000090003" pitchFamily="2" charset="0"/>
              </a:rPr>
              <a:t>SENA</a:t>
            </a:r>
            <a:r>
              <a:rPr lang="pt-BR" sz="46400" spc="3090" dirty="0" err="1" smtClean="0">
                <a:solidFill>
                  <a:schemeClr val="bg1"/>
                </a:solidFill>
                <a:latin typeface="Univers LT 55" panose="02000A03050000090003" pitchFamily="2" charset="0"/>
              </a:rPr>
              <a:t>I</a:t>
            </a:r>
            <a:r>
              <a:rPr lang="pt-BR" sz="46400" spc="3090" dirty="0" err="1" smtClean="0">
                <a:solidFill>
                  <a:schemeClr val="bg1"/>
                </a:solidFill>
                <a:latin typeface="break label DEMO" panose="02000500000000000000" pitchFamily="2" charset="0"/>
              </a:rPr>
              <a:t>l</a:t>
            </a:r>
            <a:r>
              <a:rPr lang="pt-BR" sz="46400" dirty="0" err="1" smtClean="0">
                <a:solidFill>
                  <a:schemeClr val="bg1"/>
                </a:solidFill>
                <a:latin typeface="break label DEMO" panose="02000500000000000000" pitchFamily="2" charset="0"/>
              </a:rPr>
              <a:t>ab</a:t>
            </a:r>
            <a:endParaRPr lang="pt-BR" sz="46400" dirty="0">
              <a:solidFill>
                <a:schemeClr val="bg1"/>
              </a:solidFill>
              <a:latin typeface="break label DEMO" panose="02000500000000000000" pitchFamily="2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3573972" y="6645874"/>
            <a:ext cx="29428053" cy="726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6400" spc="-1578" dirty="0" err="1" smtClean="0">
                <a:gradFill flip="none" rotWithShape="1">
                  <a:gsLst>
                    <a:gs pos="0">
                      <a:srgbClr val="F8A335">
                        <a:alpha val="49000"/>
                      </a:srgbClr>
                    </a:gs>
                    <a:gs pos="100000">
                      <a:srgbClr val="F2175F">
                        <a:alpha val="53000"/>
                        <a:lumMod val="40000"/>
                        <a:lumOff val="60000"/>
                      </a:srgbClr>
                    </a:gs>
                  </a:gsLst>
                  <a:lin ang="0" scaled="1"/>
                  <a:tileRect/>
                </a:gradFill>
                <a:latin typeface="Univers LT 55" panose="02000A03050000090003" pitchFamily="2" charset="0"/>
              </a:rPr>
              <a:t>SENA</a:t>
            </a:r>
            <a:r>
              <a:rPr lang="pt-BR" sz="46400" spc="3090" dirty="0" err="1" smtClean="0">
                <a:gradFill flip="none" rotWithShape="1">
                  <a:gsLst>
                    <a:gs pos="0">
                      <a:srgbClr val="F8A335">
                        <a:alpha val="49000"/>
                      </a:srgbClr>
                    </a:gs>
                    <a:gs pos="100000">
                      <a:srgbClr val="F2175F">
                        <a:alpha val="53000"/>
                        <a:lumMod val="40000"/>
                        <a:lumOff val="60000"/>
                      </a:srgbClr>
                    </a:gs>
                  </a:gsLst>
                  <a:lin ang="0" scaled="1"/>
                  <a:tileRect/>
                </a:gradFill>
                <a:latin typeface="Univers LT 55" panose="02000A03050000090003" pitchFamily="2" charset="0"/>
              </a:rPr>
              <a:t>I</a:t>
            </a:r>
            <a:r>
              <a:rPr lang="pt-BR" sz="46400" spc="3090" dirty="0" err="1" smtClean="0">
                <a:gradFill flip="none" rotWithShape="1">
                  <a:gsLst>
                    <a:gs pos="0">
                      <a:srgbClr val="F8A335">
                        <a:alpha val="49000"/>
                      </a:srgbClr>
                    </a:gs>
                    <a:gs pos="100000">
                      <a:srgbClr val="F2175F">
                        <a:alpha val="53000"/>
                        <a:lumMod val="40000"/>
                        <a:lumOff val="60000"/>
                      </a:srgbClr>
                    </a:gs>
                  </a:gsLst>
                  <a:lin ang="0" scaled="1"/>
                  <a:tileRect/>
                </a:gradFill>
                <a:latin typeface="break label DEMO" panose="02000500000000000000" pitchFamily="2" charset="0"/>
              </a:rPr>
              <a:t>l</a:t>
            </a:r>
            <a:r>
              <a:rPr lang="pt-BR" sz="46400" dirty="0" err="1" smtClean="0">
                <a:gradFill flip="none" rotWithShape="1">
                  <a:gsLst>
                    <a:gs pos="0">
                      <a:srgbClr val="F8A335">
                        <a:alpha val="49000"/>
                      </a:srgbClr>
                    </a:gs>
                    <a:gs pos="100000">
                      <a:srgbClr val="F2175F">
                        <a:alpha val="53000"/>
                        <a:lumMod val="40000"/>
                        <a:lumOff val="60000"/>
                      </a:srgbClr>
                    </a:gs>
                  </a:gsLst>
                  <a:lin ang="0" scaled="1"/>
                  <a:tileRect/>
                </a:gradFill>
                <a:latin typeface="break label DEMO" panose="02000500000000000000" pitchFamily="2" charset="0"/>
              </a:rPr>
              <a:t>ab</a:t>
            </a:r>
            <a:endParaRPr lang="pt-BR" sz="46400" dirty="0">
              <a:gradFill flip="none" rotWithShape="1">
                <a:gsLst>
                  <a:gs pos="0">
                    <a:srgbClr val="F8A335">
                      <a:alpha val="49000"/>
                    </a:srgbClr>
                  </a:gs>
                  <a:gs pos="100000">
                    <a:srgbClr val="F2175F">
                      <a:alpha val="53000"/>
                      <a:lumMod val="40000"/>
                      <a:lumOff val="60000"/>
                    </a:srgbClr>
                  </a:gs>
                </a:gsLst>
                <a:lin ang="0" scaled="1"/>
                <a:tileRect/>
              </a:gradFill>
              <a:latin typeface="break label DEMO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19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uxograma: Documento 9"/>
          <p:cNvSpPr/>
          <p:nvPr/>
        </p:nvSpPr>
        <p:spPr>
          <a:xfrm>
            <a:off x="0" y="1"/>
            <a:ext cx="36576000" cy="9049406"/>
          </a:xfrm>
          <a:prstGeom prst="flowChartDocumen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468" i="1" dirty="0"/>
          </a:p>
        </p:txBody>
      </p:sp>
      <p:sp>
        <p:nvSpPr>
          <p:cNvPr id="9" name="Fluxograma: Documento 8"/>
          <p:cNvSpPr/>
          <p:nvPr/>
        </p:nvSpPr>
        <p:spPr>
          <a:xfrm>
            <a:off x="0" y="0"/>
            <a:ext cx="36576000" cy="9049407"/>
          </a:xfrm>
          <a:prstGeom prst="flowChartDocument">
            <a:avLst/>
          </a:prstGeom>
          <a:gradFill flip="none" rotWithShape="1">
            <a:gsLst>
              <a:gs pos="0">
                <a:srgbClr val="FF68C0">
                  <a:alpha val="78824"/>
                </a:srgbClr>
              </a:gs>
              <a:gs pos="83000">
                <a:srgbClr val="6854F9">
                  <a:alpha val="74902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468" i="1" dirty="0"/>
          </a:p>
        </p:txBody>
      </p:sp>
      <p:sp>
        <p:nvSpPr>
          <p:cNvPr id="6" name="CaixaDeTexto 5"/>
          <p:cNvSpPr txBox="1"/>
          <p:nvPr/>
        </p:nvSpPr>
        <p:spPr>
          <a:xfrm>
            <a:off x="6737358" y="2754988"/>
            <a:ext cx="2310128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400" b="1" spc="-1578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Proxy 1" panose="00000400000000000000" pitchFamily="2" charset="0"/>
                <a:cs typeface="Proxy 1" panose="00000400000000000000" pitchFamily="2" charset="0"/>
              </a:rPr>
              <a:t>IMPRESSORA 3D</a:t>
            </a:r>
            <a:endParaRPr lang="pt-BR" sz="224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Proxy 1" panose="00000400000000000000" pitchFamily="2" charset="0"/>
              <a:cs typeface="Proxy 1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79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" t="55477" r="86" b="10768"/>
          <a:stretch/>
        </p:blipFill>
        <p:spPr>
          <a:xfrm>
            <a:off x="0" y="1"/>
            <a:ext cx="36576000" cy="8387254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0" y="0"/>
            <a:ext cx="36576000" cy="8387255"/>
          </a:xfrm>
          <a:prstGeom prst="rect">
            <a:avLst/>
          </a:prstGeom>
          <a:gradFill flip="none" rotWithShape="1">
            <a:gsLst>
              <a:gs pos="0">
                <a:srgbClr val="FF68C0">
                  <a:alpha val="78824"/>
                </a:srgbClr>
              </a:gs>
              <a:gs pos="83000">
                <a:srgbClr val="6854F9">
                  <a:alpha val="74902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468" i="1" dirty="0"/>
          </a:p>
        </p:txBody>
      </p:sp>
      <p:sp>
        <p:nvSpPr>
          <p:cNvPr id="6" name="CaixaDeTexto 5"/>
          <p:cNvSpPr txBox="1"/>
          <p:nvPr/>
        </p:nvSpPr>
        <p:spPr>
          <a:xfrm>
            <a:off x="6737358" y="2423912"/>
            <a:ext cx="2310128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400" b="1" spc="-1578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Proxy 1" panose="00000400000000000000" pitchFamily="2" charset="0"/>
                <a:cs typeface="Proxy 1" panose="00000400000000000000" pitchFamily="2" charset="0"/>
              </a:rPr>
              <a:t>FALE CONOSCO</a:t>
            </a:r>
            <a:endParaRPr lang="pt-BR" sz="224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Proxy 1" panose="00000400000000000000" pitchFamily="2" charset="0"/>
              <a:cs typeface="Proxy 1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46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05" b="18243"/>
          <a:stretch/>
        </p:blipFill>
        <p:spPr>
          <a:xfrm>
            <a:off x="-3" y="0"/>
            <a:ext cx="36575999" cy="8387256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0" y="1"/>
            <a:ext cx="36576000" cy="8387255"/>
          </a:xfrm>
          <a:prstGeom prst="rect">
            <a:avLst/>
          </a:prstGeom>
          <a:gradFill flip="none" rotWithShape="1">
            <a:gsLst>
              <a:gs pos="0">
                <a:srgbClr val="F8A335">
                  <a:alpha val="78000"/>
                </a:srgbClr>
              </a:gs>
              <a:gs pos="83000">
                <a:srgbClr val="F2175F">
                  <a:alpha val="72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468" i="1" dirty="0"/>
          </a:p>
        </p:txBody>
      </p:sp>
      <p:sp>
        <p:nvSpPr>
          <p:cNvPr id="6" name="CaixaDeTexto 5"/>
          <p:cNvSpPr txBox="1"/>
          <p:nvPr/>
        </p:nvSpPr>
        <p:spPr>
          <a:xfrm>
            <a:off x="11369675" y="2423913"/>
            <a:ext cx="1383664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400" b="1" spc="-1578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Proxy 1" panose="00000400000000000000" pitchFamily="2" charset="0"/>
                <a:cs typeface="Proxy 1" panose="00000400000000000000" pitchFamily="2" charset="0"/>
              </a:rPr>
              <a:t>NOTICIAS</a:t>
            </a:r>
            <a:endParaRPr lang="pt-BR" sz="224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Proxy 1" panose="00000400000000000000" pitchFamily="2" charset="0"/>
              <a:cs typeface="Proxy 1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30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uxograma: Documento 9"/>
          <p:cNvSpPr/>
          <p:nvPr/>
        </p:nvSpPr>
        <p:spPr>
          <a:xfrm>
            <a:off x="0" y="0"/>
            <a:ext cx="36576000" cy="9049407"/>
          </a:xfrm>
          <a:prstGeom prst="flowChartDocumen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468" i="1" dirty="0"/>
          </a:p>
        </p:txBody>
      </p:sp>
      <p:sp>
        <p:nvSpPr>
          <p:cNvPr id="6" name="Fluxograma: Documento 5"/>
          <p:cNvSpPr/>
          <p:nvPr/>
        </p:nvSpPr>
        <p:spPr>
          <a:xfrm>
            <a:off x="-1" y="0"/>
            <a:ext cx="36576000" cy="9049407"/>
          </a:xfrm>
          <a:prstGeom prst="flowChartDocument">
            <a:avLst/>
          </a:prstGeom>
          <a:gradFill flip="none" rotWithShape="1">
            <a:gsLst>
              <a:gs pos="0">
                <a:srgbClr val="F8A335">
                  <a:alpha val="79000"/>
                </a:srgbClr>
              </a:gs>
              <a:gs pos="83000">
                <a:srgbClr val="F2175F">
                  <a:alpha val="72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468" i="1" dirty="0"/>
          </a:p>
        </p:txBody>
      </p:sp>
      <p:sp>
        <p:nvSpPr>
          <p:cNvPr id="5" name="CaixaDeTexto 4"/>
          <p:cNvSpPr txBox="1"/>
          <p:nvPr/>
        </p:nvSpPr>
        <p:spPr>
          <a:xfrm>
            <a:off x="6737357" y="2754988"/>
            <a:ext cx="2310128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400" b="1" spc="-1578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Proxy 1" panose="00000400000000000000" pitchFamily="2" charset="0"/>
                <a:cs typeface="Proxy 1" panose="00000400000000000000" pitchFamily="2" charset="0"/>
              </a:rPr>
              <a:t>CORTE A LASER</a:t>
            </a:r>
            <a:endParaRPr lang="pt-BR" sz="224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Proxy 1" panose="00000400000000000000" pitchFamily="2" charset="0"/>
              <a:cs typeface="Proxy 1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38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8"/>
          <p:cNvSpPr/>
          <p:nvPr/>
        </p:nvSpPr>
        <p:spPr>
          <a:xfrm>
            <a:off x="27266" y="0"/>
            <a:ext cx="36569358" cy="9065863"/>
          </a:xfrm>
          <a:custGeom>
            <a:avLst/>
            <a:gdLst>
              <a:gd name="connsiteX0" fmla="*/ 0 w 36576000"/>
              <a:gd name="connsiteY0" fmla="*/ 0 h 16580069"/>
              <a:gd name="connsiteX1" fmla="*/ 36576000 w 36576000"/>
              <a:gd name="connsiteY1" fmla="*/ 0 h 16580069"/>
              <a:gd name="connsiteX2" fmla="*/ 36576000 w 36576000"/>
              <a:gd name="connsiteY2" fmla="*/ 16580069 h 16580069"/>
              <a:gd name="connsiteX3" fmla="*/ 0 w 36576000"/>
              <a:gd name="connsiteY3" fmla="*/ 16580069 h 16580069"/>
              <a:gd name="connsiteX4" fmla="*/ 0 w 36576000"/>
              <a:gd name="connsiteY4" fmla="*/ 0 h 16580069"/>
              <a:gd name="connsiteX0" fmla="*/ 0 w 36576000"/>
              <a:gd name="connsiteY0" fmla="*/ 0 h 16580069"/>
              <a:gd name="connsiteX1" fmla="*/ 36576000 w 36576000"/>
              <a:gd name="connsiteY1" fmla="*/ 0 h 16580069"/>
              <a:gd name="connsiteX2" fmla="*/ 36576000 w 36576000"/>
              <a:gd name="connsiteY2" fmla="*/ 16580069 h 16580069"/>
              <a:gd name="connsiteX3" fmla="*/ 0 w 36576000"/>
              <a:gd name="connsiteY3" fmla="*/ 14446469 h 16580069"/>
              <a:gd name="connsiteX4" fmla="*/ 0 w 36576000"/>
              <a:gd name="connsiteY4" fmla="*/ 0 h 16580069"/>
              <a:gd name="connsiteX0" fmla="*/ 0 w 36576000"/>
              <a:gd name="connsiteY0" fmla="*/ 0 h 15955192"/>
              <a:gd name="connsiteX1" fmla="*/ 36576000 w 36576000"/>
              <a:gd name="connsiteY1" fmla="*/ 0 h 15955192"/>
              <a:gd name="connsiteX2" fmla="*/ 36556950 w 36576000"/>
              <a:gd name="connsiteY2" fmla="*/ 15955192 h 15955192"/>
              <a:gd name="connsiteX3" fmla="*/ 0 w 36576000"/>
              <a:gd name="connsiteY3" fmla="*/ 14446469 h 15955192"/>
              <a:gd name="connsiteX4" fmla="*/ 0 w 36576000"/>
              <a:gd name="connsiteY4" fmla="*/ 0 h 15955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0" h="15955192">
                <a:moveTo>
                  <a:pt x="0" y="0"/>
                </a:moveTo>
                <a:lnTo>
                  <a:pt x="36576000" y="0"/>
                </a:lnTo>
                <a:lnTo>
                  <a:pt x="36556950" y="15955192"/>
                </a:lnTo>
                <a:lnTo>
                  <a:pt x="0" y="1444646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5" t="-50011" r="105" b="-5263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468" i="1" dirty="0"/>
          </a:p>
        </p:txBody>
      </p:sp>
      <p:grpSp>
        <p:nvGrpSpPr>
          <p:cNvPr id="10" name="Agrupar 9"/>
          <p:cNvGrpSpPr/>
          <p:nvPr/>
        </p:nvGrpSpPr>
        <p:grpSpPr>
          <a:xfrm flipH="1">
            <a:off x="-3" y="2"/>
            <a:ext cx="36575999" cy="9065862"/>
            <a:chOff x="0" y="1"/>
            <a:chExt cx="36569361" cy="15334611"/>
          </a:xfrm>
        </p:grpSpPr>
        <p:sp>
          <p:nvSpPr>
            <p:cNvPr id="11" name="Retângulo 8"/>
            <p:cNvSpPr/>
            <p:nvPr/>
          </p:nvSpPr>
          <p:spPr>
            <a:xfrm flipH="1">
              <a:off x="0" y="1"/>
              <a:ext cx="36561434" cy="14592298"/>
            </a:xfrm>
            <a:custGeom>
              <a:avLst/>
              <a:gdLst>
                <a:gd name="connsiteX0" fmla="*/ 0 w 36576000"/>
                <a:gd name="connsiteY0" fmla="*/ 0 h 16580069"/>
                <a:gd name="connsiteX1" fmla="*/ 36576000 w 36576000"/>
                <a:gd name="connsiteY1" fmla="*/ 0 h 16580069"/>
                <a:gd name="connsiteX2" fmla="*/ 36576000 w 36576000"/>
                <a:gd name="connsiteY2" fmla="*/ 16580069 h 16580069"/>
                <a:gd name="connsiteX3" fmla="*/ 0 w 36576000"/>
                <a:gd name="connsiteY3" fmla="*/ 16580069 h 16580069"/>
                <a:gd name="connsiteX4" fmla="*/ 0 w 36576000"/>
                <a:gd name="connsiteY4" fmla="*/ 0 h 16580069"/>
                <a:gd name="connsiteX0" fmla="*/ 0 w 36576000"/>
                <a:gd name="connsiteY0" fmla="*/ 0 h 16580069"/>
                <a:gd name="connsiteX1" fmla="*/ 36576000 w 36576000"/>
                <a:gd name="connsiteY1" fmla="*/ 0 h 16580069"/>
                <a:gd name="connsiteX2" fmla="*/ 36576000 w 36576000"/>
                <a:gd name="connsiteY2" fmla="*/ 16580069 h 16580069"/>
                <a:gd name="connsiteX3" fmla="*/ 0 w 36576000"/>
                <a:gd name="connsiteY3" fmla="*/ 14446469 h 16580069"/>
                <a:gd name="connsiteX4" fmla="*/ 0 w 36576000"/>
                <a:gd name="connsiteY4" fmla="*/ 0 h 1658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00" h="16580069">
                  <a:moveTo>
                    <a:pt x="0" y="0"/>
                  </a:moveTo>
                  <a:lnTo>
                    <a:pt x="36576000" y="0"/>
                  </a:lnTo>
                  <a:lnTo>
                    <a:pt x="36576000" y="16580069"/>
                  </a:lnTo>
                  <a:lnTo>
                    <a:pt x="0" y="1444646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68C0">
                    <a:alpha val="54000"/>
                  </a:srgbClr>
                </a:gs>
                <a:gs pos="83000">
                  <a:srgbClr val="6854F9">
                    <a:alpha val="65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468" i="1" dirty="0"/>
            </a:p>
          </p:txBody>
        </p:sp>
        <p:sp>
          <p:nvSpPr>
            <p:cNvPr id="12" name="Retângulo 8"/>
            <p:cNvSpPr/>
            <p:nvPr/>
          </p:nvSpPr>
          <p:spPr>
            <a:xfrm flipH="1">
              <a:off x="6628" y="12679904"/>
              <a:ext cx="36562733" cy="2654708"/>
            </a:xfrm>
            <a:custGeom>
              <a:avLst/>
              <a:gdLst>
                <a:gd name="connsiteX0" fmla="*/ 0 w 36576000"/>
                <a:gd name="connsiteY0" fmla="*/ 0 h 16580069"/>
                <a:gd name="connsiteX1" fmla="*/ 36576000 w 36576000"/>
                <a:gd name="connsiteY1" fmla="*/ 0 h 16580069"/>
                <a:gd name="connsiteX2" fmla="*/ 36576000 w 36576000"/>
                <a:gd name="connsiteY2" fmla="*/ 16580069 h 16580069"/>
                <a:gd name="connsiteX3" fmla="*/ 0 w 36576000"/>
                <a:gd name="connsiteY3" fmla="*/ 16580069 h 16580069"/>
                <a:gd name="connsiteX4" fmla="*/ 0 w 36576000"/>
                <a:gd name="connsiteY4" fmla="*/ 0 h 16580069"/>
                <a:gd name="connsiteX0" fmla="*/ 0 w 36576000"/>
                <a:gd name="connsiteY0" fmla="*/ 0 h 16580069"/>
                <a:gd name="connsiteX1" fmla="*/ 36576000 w 36576000"/>
                <a:gd name="connsiteY1" fmla="*/ 0 h 16580069"/>
                <a:gd name="connsiteX2" fmla="*/ 36576000 w 36576000"/>
                <a:gd name="connsiteY2" fmla="*/ 16580069 h 16580069"/>
                <a:gd name="connsiteX3" fmla="*/ 0 w 36576000"/>
                <a:gd name="connsiteY3" fmla="*/ 14446469 h 16580069"/>
                <a:gd name="connsiteX4" fmla="*/ 0 w 36576000"/>
                <a:gd name="connsiteY4" fmla="*/ 0 h 16580069"/>
                <a:gd name="connsiteX0" fmla="*/ 0 w 36576000"/>
                <a:gd name="connsiteY0" fmla="*/ 0 h 20021215"/>
                <a:gd name="connsiteX1" fmla="*/ 36576000 w 36576000"/>
                <a:gd name="connsiteY1" fmla="*/ 0 h 20021215"/>
                <a:gd name="connsiteX2" fmla="*/ 36576000 w 36576000"/>
                <a:gd name="connsiteY2" fmla="*/ 20021215 h 20021215"/>
                <a:gd name="connsiteX3" fmla="*/ 0 w 36576000"/>
                <a:gd name="connsiteY3" fmla="*/ 14446469 h 20021215"/>
                <a:gd name="connsiteX4" fmla="*/ 0 w 36576000"/>
                <a:gd name="connsiteY4" fmla="*/ 0 h 20021215"/>
                <a:gd name="connsiteX0" fmla="*/ 0 w 36652200"/>
                <a:gd name="connsiteY0" fmla="*/ 0 h 20021215"/>
                <a:gd name="connsiteX1" fmla="*/ 36652200 w 36652200"/>
                <a:gd name="connsiteY1" fmla="*/ 17049312 h 20021215"/>
                <a:gd name="connsiteX2" fmla="*/ 36576000 w 36652200"/>
                <a:gd name="connsiteY2" fmla="*/ 20021215 h 20021215"/>
                <a:gd name="connsiteX3" fmla="*/ 0 w 36652200"/>
                <a:gd name="connsiteY3" fmla="*/ 14446469 h 20021215"/>
                <a:gd name="connsiteX4" fmla="*/ 0 w 36652200"/>
                <a:gd name="connsiteY4" fmla="*/ 0 h 20021215"/>
                <a:gd name="connsiteX0" fmla="*/ 0 w 36728400"/>
                <a:gd name="connsiteY0" fmla="*/ 0 h 10792688"/>
                <a:gd name="connsiteX1" fmla="*/ 36728400 w 36728400"/>
                <a:gd name="connsiteY1" fmla="*/ 7820785 h 10792688"/>
                <a:gd name="connsiteX2" fmla="*/ 36652200 w 36728400"/>
                <a:gd name="connsiteY2" fmla="*/ 10792688 h 10792688"/>
                <a:gd name="connsiteX3" fmla="*/ 76200 w 36728400"/>
                <a:gd name="connsiteY3" fmla="*/ 5217942 h 10792688"/>
                <a:gd name="connsiteX4" fmla="*/ 0 w 36728400"/>
                <a:gd name="connsiteY4" fmla="*/ 0 h 10792688"/>
                <a:gd name="connsiteX0" fmla="*/ 0 w 36690141"/>
                <a:gd name="connsiteY0" fmla="*/ 0 h 10792688"/>
                <a:gd name="connsiteX1" fmla="*/ 36690141 w 36690141"/>
                <a:gd name="connsiteY1" fmla="*/ 7726936 h 10792688"/>
                <a:gd name="connsiteX2" fmla="*/ 36652200 w 36690141"/>
                <a:gd name="connsiteY2" fmla="*/ 10792688 h 10792688"/>
                <a:gd name="connsiteX3" fmla="*/ 76200 w 36690141"/>
                <a:gd name="connsiteY3" fmla="*/ 5217942 h 10792688"/>
                <a:gd name="connsiteX4" fmla="*/ 0 w 36690141"/>
                <a:gd name="connsiteY4" fmla="*/ 0 h 10792688"/>
                <a:gd name="connsiteX0" fmla="*/ 0 w 36705762"/>
                <a:gd name="connsiteY0" fmla="*/ 0 h 10823971"/>
                <a:gd name="connsiteX1" fmla="*/ 36690141 w 36705762"/>
                <a:gd name="connsiteY1" fmla="*/ 7726936 h 10823971"/>
                <a:gd name="connsiteX2" fmla="*/ 36705762 w 36705762"/>
                <a:gd name="connsiteY2" fmla="*/ 10823971 h 10823971"/>
                <a:gd name="connsiteX3" fmla="*/ 76200 w 36705762"/>
                <a:gd name="connsiteY3" fmla="*/ 5217942 h 10823971"/>
                <a:gd name="connsiteX4" fmla="*/ 0 w 36705762"/>
                <a:gd name="connsiteY4" fmla="*/ 0 h 10823971"/>
                <a:gd name="connsiteX0" fmla="*/ 0 w 36728400"/>
                <a:gd name="connsiteY0" fmla="*/ 0 h 10823971"/>
                <a:gd name="connsiteX1" fmla="*/ 36728400 w 36728400"/>
                <a:gd name="connsiteY1" fmla="*/ 7726936 h 10823971"/>
                <a:gd name="connsiteX2" fmla="*/ 36705762 w 36728400"/>
                <a:gd name="connsiteY2" fmla="*/ 10823971 h 10823971"/>
                <a:gd name="connsiteX3" fmla="*/ 76200 w 36728400"/>
                <a:gd name="connsiteY3" fmla="*/ 5217942 h 10823971"/>
                <a:gd name="connsiteX4" fmla="*/ 0 w 36728400"/>
                <a:gd name="connsiteY4" fmla="*/ 0 h 10823971"/>
                <a:gd name="connsiteX0" fmla="*/ 0 w 36736365"/>
                <a:gd name="connsiteY0" fmla="*/ 0 h 10855254"/>
                <a:gd name="connsiteX1" fmla="*/ 36728400 w 36736365"/>
                <a:gd name="connsiteY1" fmla="*/ 7726936 h 10855254"/>
                <a:gd name="connsiteX2" fmla="*/ 36736365 w 36736365"/>
                <a:gd name="connsiteY2" fmla="*/ 10855254 h 10855254"/>
                <a:gd name="connsiteX3" fmla="*/ 76200 w 36736365"/>
                <a:gd name="connsiteY3" fmla="*/ 5217942 h 10855254"/>
                <a:gd name="connsiteX4" fmla="*/ 0 w 36736365"/>
                <a:gd name="connsiteY4" fmla="*/ 0 h 10855254"/>
                <a:gd name="connsiteX0" fmla="*/ 0 w 36736365"/>
                <a:gd name="connsiteY0" fmla="*/ 0 h 10855254"/>
                <a:gd name="connsiteX1" fmla="*/ 36728400 w 36736365"/>
                <a:gd name="connsiteY1" fmla="*/ 7726936 h 10855254"/>
                <a:gd name="connsiteX2" fmla="*/ 36736365 w 36736365"/>
                <a:gd name="connsiteY2" fmla="*/ 10855254 h 10855254"/>
                <a:gd name="connsiteX3" fmla="*/ 7334 w 36736365"/>
                <a:gd name="connsiteY3" fmla="*/ 5186659 h 10855254"/>
                <a:gd name="connsiteX4" fmla="*/ 0 w 36736365"/>
                <a:gd name="connsiteY4" fmla="*/ 0 h 10855254"/>
                <a:gd name="connsiteX0" fmla="*/ 0 w 36736365"/>
                <a:gd name="connsiteY0" fmla="*/ 0 h 10417290"/>
                <a:gd name="connsiteX1" fmla="*/ 36728400 w 36736365"/>
                <a:gd name="connsiteY1" fmla="*/ 7288972 h 10417290"/>
                <a:gd name="connsiteX2" fmla="*/ 36736365 w 36736365"/>
                <a:gd name="connsiteY2" fmla="*/ 10417290 h 10417290"/>
                <a:gd name="connsiteX3" fmla="*/ 7334 w 36736365"/>
                <a:gd name="connsiteY3" fmla="*/ 4748695 h 10417290"/>
                <a:gd name="connsiteX4" fmla="*/ 0 w 36736365"/>
                <a:gd name="connsiteY4" fmla="*/ 0 h 10417290"/>
                <a:gd name="connsiteX0" fmla="*/ 990 w 36729703"/>
                <a:gd name="connsiteY0" fmla="*/ 0 h 10448573"/>
                <a:gd name="connsiteX1" fmla="*/ 36721738 w 36729703"/>
                <a:gd name="connsiteY1" fmla="*/ 7320255 h 10448573"/>
                <a:gd name="connsiteX2" fmla="*/ 36729703 w 36729703"/>
                <a:gd name="connsiteY2" fmla="*/ 10448573 h 10448573"/>
                <a:gd name="connsiteX3" fmla="*/ 672 w 36729703"/>
                <a:gd name="connsiteY3" fmla="*/ 4779978 h 10448573"/>
                <a:gd name="connsiteX4" fmla="*/ 990 w 36729703"/>
                <a:gd name="connsiteY4" fmla="*/ 0 h 1044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29703" h="10448573">
                  <a:moveTo>
                    <a:pt x="990" y="0"/>
                  </a:moveTo>
                  <a:lnTo>
                    <a:pt x="36721738" y="7320255"/>
                  </a:lnTo>
                  <a:lnTo>
                    <a:pt x="36729703" y="10448573"/>
                  </a:lnTo>
                  <a:lnTo>
                    <a:pt x="672" y="4779978"/>
                  </a:lnTo>
                  <a:cubicBezTo>
                    <a:pt x="-1773" y="3051092"/>
                    <a:pt x="3435" y="1728886"/>
                    <a:pt x="99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68C0">
                    <a:alpha val="71000"/>
                  </a:srgbClr>
                </a:gs>
                <a:gs pos="83000">
                  <a:srgbClr val="6854F9">
                    <a:alpha val="32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468" i="1" dirty="0"/>
            </a:p>
          </p:txBody>
        </p:sp>
      </p:grpSp>
      <p:sp>
        <p:nvSpPr>
          <p:cNvPr id="5" name="CaixaDeTexto 4"/>
          <p:cNvSpPr txBox="1"/>
          <p:nvPr/>
        </p:nvSpPr>
        <p:spPr>
          <a:xfrm>
            <a:off x="13554426" y="2187248"/>
            <a:ext cx="946051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400" b="1" spc="-1578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Proxy 1" panose="00000400000000000000" pitchFamily="2" charset="0"/>
                <a:cs typeface="Proxy 1" panose="00000400000000000000" pitchFamily="2" charset="0"/>
              </a:rPr>
              <a:t>SOBRE</a:t>
            </a:r>
            <a:endParaRPr lang="pt-BR" sz="224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Proxy 1" panose="00000400000000000000" pitchFamily="2" charset="0"/>
              <a:cs typeface="Proxy 1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7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8"/>
          <p:cNvSpPr/>
          <p:nvPr/>
        </p:nvSpPr>
        <p:spPr>
          <a:xfrm flipH="1">
            <a:off x="6632" y="0"/>
            <a:ext cx="36554802" cy="9112470"/>
          </a:xfrm>
          <a:custGeom>
            <a:avLst/>
            <a:gdLst>
              <a:gd name="connsiteX0" fmla="*/ 0 w 36576000"/>
              <a:gd name="connsiteY0" fmla="*/ 0 h 16580069"/>
              <a:gd name="connsiteX1" fmla="*/ 36576000 w 36576000"/>
              <a:gd name="connsiteY1" fmla="*/ 0 h 16580069"/>
              <a:gd name="connsiteX2" fmla="*/ 36576000 w 36576000"/>
              <a:gd name="connsiteY2" fmla="*/ 16580069 h 16580069"/>
              <a:gd name="connsiteX3" fmla="*/ 0 w 36576000"/>
              <a:gd name="connsiteY3" fmla="*/ 16580069 h 16580069"/>
              <a:gd name="connsiteX4" fmla="*/ 0 w 36576000"/>
              <a:gd name="connsiteY4" fmla="*/ 0 h 16580069"/>
              <a:gd name="connsiteX0" fmla="*/ 0 w 36576000"/>
              <a:gd name="connsiteY0" fmla="*/ 0 h 16580069"/>
              <a:gd name="connsiteX1" fmla="*/ 36576000 w 36576000"/>
              <a:gd name="connsiteY1" fmla="*/ 0 h 16580069"/>
              <a:gd name="connsiteX2" fmla="*/ 36576000 w 36576000"/>
              <a:gd name="connsiteY2" fmla="*/ 16580069 h 16580069"/>
              <a:gd name="connsiteX3" fmla="*/ 0 w 36576000"/>
              <a:gd name="connsiteY3" fmla="*/ 14446469 h 16580069"/>
              <a:gd name="connsiteX4" fmla="*/ 0 w 36576000"/>
              <a:gd name="connsiteY4" fmla="*/ 0 h 16580069"/>
              <a:gd name="connsiteX0" fmla="*/ 0 w 36576000"/>
              <a:gd name="connsiteY0" fmla="*/ 0 h 15955192"/>
              <a:gd name="connsiteX1" fmla="*/ 36576000 w 36576000"/>
              <a:gd name="connsiteY1" fmla="*/ 0 h 15955192"/>
              <a:gd name="connsiteX2" fmla="*/ 36556950 w 36576000"/>
              <a:gd name="connsiteY2" fmla="*/ 15955192 h 15955192"/>
              <a:gd name="connsiteX3" fmla="*/ 0 w 36576000"/>
              <a:gd name="connsiteY3" fmla="*/ 14446469 h 15955192"/>
              <a:gd name="connsiteX4" fmla="*/ 0 w 36576000"/>
              <a:gd name="connsiteY4" fmla="*/ 0 h 15955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0" h="15955192">
                <a:moveTo>
                  <a:pt x="0" y="0"/>
                </a:moveTo>
                <a:lnTo>
                  <a:pt x="36576000" y="0"/>
                </a:lnTo>
                <a:lnTo>
                  <a:pt x="36556950" y="15955192"/>
                </a:lnTo>
                <a:lnTo>
                  <a:pt x="0" y="1444646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3" t="-26990" r="173" b="-4913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468" i="1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grpSp>
        <p:nvGrpSpPr>
          <p:cNvPr id="8" name="Agrupar 7"/>
          <p:cNvGrpSpPr/>
          <p:nvPr/>
        </p:nvGrpSpPr>
        <p:grpSpPr>
          <a:xfrm>
            <a:off x="0" y="2"/>
            <a:ext cx="36553509" cy="9128587"/>
            <a:chOff x="0" y="1"/>
            <a:chExt cx="36569361" cy="15361737"/>
          </a:xfrm>
          <a:gradFill>
            <a:gsLst>
              <a:gs pos="0">
                <a:srgbClr val="F8A335">
                  <a:alpha val="79000"/>
                </a:srgbClr>
              </a:gs>
              <a:gs pos="83000">
                <a:srgbClr val="F2175F">
                  <a:alpha val="75000"/>
                </a:srgbClr>
              </a:gs>
            </a:gsLst>
            <a:lin ang="18900000" scaled="1"/>
          </a:gradFill>
        </p:grpSpPr>
        <p:sp>
          <p:nvSpPr>
            <p:cNvPr id="9" name="Retângulo 8"/>
            <p:cNvSpPr/>
            <p:nvPr/>
          </p:nvSpPr>
          <p:spPr>
            <a:xfrm flipH="1">
              <a:off x="0" y="1"/>
              <a:ext cx="36561434" cy="14592298"/>
            </a:xfrm>
            <a:custGeom>
              <a:avLst/>
              <a:gdLst>
                <a:gd name="connsiteX0" fmla="*/ 0 w 36576000"/>
                <a:gd name="connsiteY0" fmla="*/ 0 h 16580069"/>
                <a:gd name="connsiteX1" fmla="*/ 36576000 w 36576000"/>
                <a:gd name="connsiteY1" fmla="*/ 0 h 16580069"/>
                <a:gd name="connsiteX2" fmla="*/ 36576000 w 36576000"/>
                <a:gd name="connsiteY2" fmla="*/ 16580069 h 16580069"/>
                <a:gd name="connsiteX3" fmla="*/ 0 w 36576000"/>
                <a:gd name="connsiteY3" fmla="*/ 16580069 h 16580069"/>
                <a:gd name="connsiteX4" fmla="*/ 0 w 36576000"/>
                <a:gd name="connsiteY4" fmla="*/ 0 h 16580069"/>
                <a:gd name="connsiteX0" fmla="*/ 0 w 36576000"/>
                <a:gd name="connsiteY0" fmla="*/ 0 h 16580069"/>
                <a:gd name="connsiteX1" fmla="*/ 36576000 w 36576000"/>
                <a:gd name="connsiteY1" fmla="*/ 0 h 16580069"/>
                <a:gd name="connsiteX2" fmla="*/ 36576000 w 36576000"/>
                <a:gd name="connsiteY2" fmla="*/ 16580069 h 16580069"/>
                <a:gd name="connsiteX3" fmla="*/ 0 w 36576000"/>
                <a:gd name="connsiteY3" fmla="*/ 14446469 h 16580069"/>
                <a:gd name="connsiteX4" fmla="*/ 0 w 36576000"/>
                <a:gd name="connsiteY4" fmla="*/ 0 h 1658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00" h="16580069">
                  <a:moveTo>
                    <a:pt x="0" y="0"/>
                  </a:moveTo>
                  <a:lnTo>
                    <a:pt x="36576000" y="0"/>
                  </a:lnTo>
                  <a:lnTo>
                    <a:pt x="36576000" y="16580069"/>
                  </a:lnTo>
                  <a:lnTo>
                    <a:pt x="0" y="144464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468" i="1" dirty="0"/>
            </a:p>
          </p:txBody>
        </p:sp>
        <p:sp>
          <p:nvSpPr>
            <p:cNvPr id="13" name="Retângulo 8"/>
            <p:cNvSpPr/>
            <p:nvPr/>
          </p:nvSpPr>
          <p:spPr>
            <a:xfrm flipH="1">
              <a:off x="6628" y="12707029"/>
              <a:ext cx="36562733" cy="2654709"/>
            </a:xfrm>
            <a:custGeom>
              <a:avLst/>
              <a:gdLst>
                <a:gd name="connsiteX0" fmla="*/ 0 w 36576000"/>
                <a:gd name="connsiteY0" fmla="*/ 0 h 16580069"/>
                <a:gd name="connsiteX1" fmla="*/ 36576000 w 36576000"/>
                <a:gd name="connsiteY1" fmla="*/ 0 h 16580069"/>
                <a:gd name="connsiteX2" fmla="*/ 36576000 w 36576000"/>
                <a:gd name="connsiteY2" fmla="*/ 16580069 h 16580069"/>
                <a:gd name="connsiteX3" fmla="*/ 0 w 36576000"/>
                <a:gd name="connsiteY3" fmla="*/ 16580069 h 16580069"/>
                <a:gd name="connsiteX4" fmla="*/ 0 w 36576000"/>
                <a:gd name="connsiteY4" fmla="*/ 0 h 16580069"/>
                <a:gd name="connsiteX0" fmla="*/ 0 w 36576000"/>
                <a:gd name="connsiteY0" fmla="*/ 0 h 16580069"/>
                <a:gd name="connsiteX1" fmla="*/ 36576000 w 36576000"/>
                <a:gd name="connsiteY1" fmla="*/ 0 h 16580069"/>
                <a:gd name="connsiteX2" fmla="*/ 36576000 w 36576000"/>
                <a:gd name="connsiteY2" fmla="*/ 16580069 h 16580069"/>
                <a:gd name="connsiteX3" fmla="*/ 0 w 36576000"/>
                <a:gd name="connsiteY3" fmla="*/ 14446469 h 16580069"/>
                <a:gd name="connsiteX4" fmla="*/ 0 w 36576000"/>
                <a:gd name="connsiteY4" fmla="*/ 0 h 16580069"/>
                <a:gd name="connsiteX0" fmla="*/ 0 w 36576000"/>
                <a:gd name="connsiteY0" fmla="*/ 0 h 20021215"/>
                <a:gd name="connsiteX1" fmla="*/ 36576000 w 36576000"/>
                <a:gd name="connsiteY1" fmla="*/ 0 h 20021215"/>
                <a:gd name="connsiteX2" fmla="*/ 36576000 w 36576000"/>
                <a:gd name="connsiteY2" fmla="*/ 20021215 h 20021215"/>
                <a:gd name="connsiteX3" fmla="*/ 0 w 36576000"/>
                <a:gd name="connsiteY3" fmla="*/ 14446469 h 20021215"/>
                <a:gd name="connsiteX4" fmla="*/ 0 w 36576000"/>
                <a:gd name="connsiteY4" fmla="*/ 0 h 20021215"/>
                <a:gd name="connsiteX0" fmla="*/ 0 w 36652200"/>
                <a:gd name="connsiteY0" fmla="*/ 0 h 20021215"/>
                <a:gd name="connsiteX1" fmla="*/ 36652200 w 36652200"/>
                <a:gd name="connsiteY1" fmla="*/ 17049312 h 20021215"/>
                <a:gd name="connsiteX2" fmla="*/ 36576000 w 36652200"/>
                <a:gd name="connsiteY2" fmla="*/ 20021215 h 20021215"/>
                <a:gd name="connsiteX3" fmla="*/ 0 w 36652200"/>
                <a:gd name="connsiteY3" fmla="*/ 14446469 h 20021215"/>
                <a:gd name="connsiteX4" fmla="*/ 0 w 36652200"/>
                <a:gd name="connsiteY4" fmla="*/ 0 h 20021215"/>
                <a:gd name="connsiteX0" fmla="*/ 0 w 36728400"/>
                <a:gd name="connsiteY0" fmla="*/ 0 h 10792688"/>
                <a:gd name="connsiteX1" fmla="*/ 36728400 w 36728400"/>
                <a:gd name="connsiteY1" fmla="*/ 7820785 h 10792688"/>
                <a:gd name="connsiteX2" fmla="*/ 36652200 w 36728400"/>
                <a:gd name="connsiteY2" fmla="*/ 10792688 h 10792688"/>
                <a:gd name="connsiteX3" fmla="*/ 76200 w 36728400"/>
                <a:gd name="connsiteY3" fmla="*/ 5217942 h 10792688"/>
                <a:gd name="connsiteX4" fmla="*/ 0 w 36728400"/>
                <a:gd name="connsiteY4" fmla="*/ 0 h 10792688"/>
                <a:gd name="connsiteX0" fmla="*/ 0 w 36690141"/>
                <a:gd name="connsiteY0" fmla="*/ 0 h 10792688"/>
                <a:gd name="connsiteX1" fmla="*/ 36690141 w 36690141"/>
                <a:gd name="connsiteY1" fmla="*/ 7726936 h 10792688"/>
                <a:gd name="connsiteX2" fmla="*/ 36652200 w 36690141"/>
                <a:gd name="connsiteY2" fmla="*/ 10792688 h 10792688"/>
                <a:gd name="connsiteX3" fmla="*/ 76200 w 36690141"/>
                <a:gd name="connsiteY3" fmla="*/ 5217942 h 10792688"/>
                <a:gd name="connsiteX4" fmla="*/ 0 w 36690141"/>
                <a:gd name="connsiteY4" fmla="*/ 0 h 10792688"/>
                <a:gd name="connsiteX0" fmla="*/ 0 w 36705762"/>
                <a:gd name="connsiteY0" fmla="*/ 0 h 10823971"/>
                <a:gd name="connsiteX1" fmla="*/ 36690141 w 36705762"/>
                <a:gd name="connsiteY1" fmla="*/ 7726936 h 10823971"/>
                <a:gd name="connsiteX2" fmla="*/ 36705762 w 36705762"/>
                <a:gd name="connsiteY2" fmla="*/ 10823971 h 10823971"/>
                <a:gd name="connsiteX3" fmla="*/ 76200 w 36705762"/>
                <a:gd name="connsiteY3" fmla="*/ 5217942 h 10823971"/>
                <a:gd name="connsiteX4" fmla="*/ 0 w 36705762"/>
                <a:gd name="connsiteY4" fmla="*/ 0 h 10823971"/>
                <a:gd name="connsiteX0" fmla="*/ 0 w 36728400"/>
                <a:gd name="connsiteY0" fmla="*/ 0 h 10823971"/>
                <a:gd name="connsiteX1" fmla="*/ 36728400 w 36728400"/>
                <a:gd name="connsiteY1" fmla="*/ 7726936 h 10823971"/>
                <a:gd name="connsiteX2" fmla="*/ 36705762 w 36728400"/>
                <a:gd name="connsiteY2" fmla="*/ 10823971 h 10823971"/>
                <a:gd name="connsiteX3" fmla="*/ 76200 w 36728400"/>
                <a:gd name="connsiteY3" fmla="*/ 5217942 h 10823971"/>
                <a:gd name="connsiteX4" fmla="*/ 0 w 36728400"/>
                <a:gd name="connsiteY4" fmla="*/ 0 h 10823971"/>
                <a:gd name="connsiteX0" fmla="*/ 0 w 36736365"/>
                <a:gd name="connsiteY0" fmla="*/ 0 h 10855254"/>
                <a:gd name="connsiteX1" fmla="*/ 36728400 w 36736365"/>
                <a:gd name="connsiteY1" fmla="*/ 7726936 h 10855254"/>
                <a:gd name="connsiteX2" fmla="*/ 36736365 w 36736365"/>
                <a:gd name="connsiteY2" fmla="*/ 10855254 h 10855254"/>
                <a:gd name="connsiteX3" fmla="*/ 76200 w 36736365"/>
                <a:gd name="connsiteY3" fmla="*/ 5217942 h 10855254"/>
                <a:gd name="connsiteX4" fmla="*/ 0 w 36736365"/>
                <a:gd name="connsiteY4" fmla="*/ 0 h 10855254"/>
                <a:gd name="connsiteX0" fmla="*/ 0 w 36736365"/>
                <a:gd name="connsiteY0" fmla="*/ 0 h 10855254"/>
                <a:gd name="connsiteX1" fmla="*/ 36728400 w 36736365"/>
                <a:gd name="connsiteY1" fmla="*/ 7726936 h 10855254"/>
                <a:gd name="connsiteX2" fmla="*/ 36736365 w 36736365"/>
                <a:gd name="connsiteY2" fmla="*/ 10855254 h 10855254"/>
                <a:gd name="connsiteX3" fmla="*/ 7334 w 36736365"/>
                <a:gd name="connsiteY3" fmla="*/ 5186659 h 10855254"/>
                <a:gd name="connsiteX4" fmla="*/ 0 w 36736365"/>
                <a:gd name="connsiteY4" fmla="*/ 0 h 10855254"/>
                <a:gd name="connsiteX0" fmla="*/ 0 w 36736365"/>
                <a:gd name="connsiteY0" fmla="*/ 0 h 10417290"/>
                <a:gd name="connsiteX1" fmla="*/ 36728400 w 36736365"/>
                <a:gd name="connsiteY1" fmla="*/ 7288972 h 10417290"/>
                <a:gd name="connsiteX2" fmla="*/ 36736365 w 36736365"/>
                <a:gd name="connsiteY2" fmla="*/ 10417290 h 10417290"/>
                <a:gd name="connsiteX3" fmla="*/ 7334 w 36736365"/>
                <a:gd name="connsiteY3" fmla="*/ 4748695 h 10417290"/>
                <a:gd name="connsiteX4" fmla="*/ 0 w 36736365"/>
                <a:gd name="connsiteY4" fmla="*/ 0 h 10417290"/>
                <a:gd name="connsiteX0" fmla="*/ 990 w 36729703"/>
                <a:gd name="connsiteY0" fmla="*/ 0 h 10448573"/>
                <a:gd name="connsiteX1" fmla="*/ 36721738 w 36729703"/>
                <a:gd name="connsiteY1" fmla="*/ 7320255 h 10448573"/>
                <a:gd name="connsiteX2" fmla="*/ 36729703 w 36729703"/>
                <a:gd name="connsiteY2" fmla="*/ 10448573 h 10448573"/>
                <a:gd name="connsiteX3" fmla="*/ 672 w 36729703"/>
                <a:gd name="connsiteY3" fmla="*/ 4779978 h 10448573"/>
                <a:gd name="connsiteX4" fmla="*/ 990 w 36729703"/>
                <a:gd name="connsiteY4" fmla="*/ 0 h 1044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29703" h="10448573">
                  <a:moveTo>
                    <a:pt x="990" y="0"/>
                  </a:moveTo>
                  <a:lnTo>
                    <a:pt x="36721738" y="7320255"/>
                  </a:lnTo>
                  <a:lnTo>
                    <a:pt x="36729703" y="10448573"/>
                  </a:lnTo>
                  <a:lnTo>
                    <a:pt x="672" y="4779978"/>
                  </a:lnTo>
                  <a:cubicBezTo>
                    <a:pt x="-1773" y="3051092"/>
                    <a:pt x="3435" y="1728886"/>
                    <a:pt x="990" y="0"/>
                  </a:cubicBezTo>
                  <a:close/>
                </a:path>
              </a:pathLst>
            </a:custGeom>
            <a:gradFill>
              <a:gsLst>
                <a:gs pos="0">
                  <a:srgbClr val="F8A335">
                    <a:alpha val="23000"/>
                  </a:srgbClr>
                </a:gs>
                <a:gs pos="83000">
                  <a:srgbClr val="F2175F">
                    <a:alpha val="63000"/>
                  </a:srgbClr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468" i="1" dirty="0"/>
            </a:p>
          </p:txBody>
        </p:sp>
      </p:grpSp>
      <p:sp>
        <p:nvSpPr>
          <p:cNvPr id="5" name="CaixaDeTexto 4"/>
          <p:cNvSpPr txBox="1"/>
          <p:nvPr/>
        </p:nvSpPr>
        <p:spPr>
          <a:xfrm>
            <a:off x="9507165" y="2187248"/>
            <a:ext cx="1753125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400" b="1" spc="-1578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Proxy 1" panose="00000400000000000000" pitchFamily="2" charset="0"/>
                <a:cs typeface="Proxy 1" panose="00000400000000000000" pitchFamily="2" charset="0"/>
              </a:rPr>
              <a:t>DOWNLOADS</a:t>
            </a:r>
            <a:endParaRPr lang="pt-BR" sz="224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Proxy 1" panose="00000400000000000000" pitchFamily="2" charset="0"/>
              <a:cs typeface="Proxy 1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64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902</TotalTime>
  <Words>20</Words>
  <Application>Microsoft Office PowerPoint</Application>
  <PresentationFormat>Personalizar</PresentationFormat>
  <Paragraphs>11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1" baseType="lpstr">
      <vt:lpstr>Arial</vt:lpstr>
      <vt:lpstr>break label DEMO</vt:lpstr>
      <vt:lpstr>Broadway</vt:lpstr>
      <vt:lpstr>Calibri</vt:lpstr>
      <vt:lpstr>Calibri Light</vt:lpstr>
      <vt:lpstr>Proxy 1</vt:lpstr>
      <vt:lpstr>Univers LT 55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Administrador</dc:creator>
  <cp:lastModifiedBy>Wescley</cp:lastModifiedBy>
  <cp:revision>56</cp:revision>
  <dcterms:created xsi:type="dcterms:W3CDTF">2019-09-16T18:18:49Z</dcterms:created>
  <dcterms:modified xsi:type="dcterms:W3CDTF">2019-09-20T14:06:14Z</dcterms:modified>
</cp:coreProperties>
</file>